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303" r:id="rId3"/>
    <p:sldId id="304" r:id="rId4"/>
    <p:sldId id="305" r:id="rId5"/>
    <p:sldId id="306" r:id="rId6"/>
    <p:sldId id="259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E3F"/>
    <a:srgbClr val="012448"/>
    <a:srgbClr val="022344"/>
    <a:srgbClr val="D1C4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585F0E-BFA3-4970-93FF-481B1AB3BC36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A6945-1018-49EC-9A32-F0F0D83E64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0983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do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13638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51858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267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42539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93271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6827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3709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892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7880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49899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71514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31C3F-997B-4C88-A923-E4F416619D6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5940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4058105" y="1247427"/>
            <a:ext cx="5067607" cy="2288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dirty="0">
                <a:solidFill>
                  <a:srgbClr val="D1C4A4"/>
                </a:solidFill>
                <a:latin typeface="Georgia" panose="02040502050405020303" pitchFamily="18" charset="0"/>
              </a:rPr>
              <a:t>Instituições e </a:t>
            </a:r>
          </a:p>
          <a:p>
            <a:pPr algn="l"/>
            <a:r>
              <a:rPr lang="pt-PT" sz="3600" dirty="0">
                <a:solidFill>
                  <a:srgbClr val="D1C4A4"/>
                </a:solidFill>
                <a:latin typeface="Georgia" panose="02040502050405020303" pitchFamily="18" charset="0"/>
              </a:rPr>
              <a:t>Políticas de Regulação</a:t>
            </a:r>
            <a:br>
              <a:rPr lang="pt-PT" sz="3600" dirty="0">
                <a:solidFill>
                  <a:srgbClr val="D1C4A4"/>
                </a:solidFill>
                <a:latin typeface="Georgia" panose="02040502050405020303" pitchFamily="18" charset="0"/>
              </a:rPr>
            </a:br>
            <a:br>
              <a:rPr lang="pt-PT" dirty="0">
                <a:solidFill>
                  <a:srgbClr val="D1C4A4"/>
                </a:solidFill>
                <a:latin typeface="Georgia" panose="02040502050405020303" pitchFamily="18" charset="0"/>
              </a:rPr>
            </a:br>
            <a:r>
              <a:rPr lang="pt-PT" sz="2400" dirty="0">
                <a:solidFill>
                  <a:srgbClr val="D1C4A4"/>
                </a:solidFill>
                <a:latin typeface="Georgia" panose="02040502050405020303" pitchFamily="18" charset="0"/>
              </a:rPr>
              <a:t>Ano letivo 2025/2026</a:t>
            </a:r>
          </a:p>
        </p:txBody>
      </p:sp>
      <p:sp>
        <p:nvSpPr>
          <p:cNvPr id="9" name="Subtítulo 2"/>
          <p:cNvSpPr>
            <a:spLocks noGrp="1"/>
          </p:cNvSpPr>
          <p:nvPr>
            <p:ph type="subTitle" idx="1"/>
          </p:nvPr>
        </p:nvSpPr>
        <p:spPr>
          <a:xfrm>
            <a:off x="4160519" y="3907365"/>
            <a:ext cx="3218689" cy="501789"/>
          </a:xfrm>
        </p:spPr>
        <p:txBody>
          <a:bodyPr>
            <a:normAutofit/>
          </a:bodyPr>
          <a:lstStyle/>
          <a:p>
            <a:pPr algn="l"/>
            <a:r>
              <a:rPr lang="pt-PT" sz="1600" dirty="0">
                <a:solidFill>
                  <a:srgbClr val="D1C4A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Avaliação </a:t>
            </a:r>
          </a:p>
        </p:txBody>
      </p:sp>
      <p:sp>
        <p:nvSpPr>
          <p:cNvPr id="10" name="Subtítulo 2"/>
          <p:cNvSpPr txBox="1">
            <a:spLocks/>
          </p:cNvSpPr>
          <p:nvPr/>
        </p:nvSpPr>
        <p:spPr>
          <a:xfrm>
            <a:off x="4160519" y="5327674"/>
            <a:ext cx="2157985" cy="50178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PT" sz="1600" dirty="0">
                <a:solidFill>
                  <a:srgbClr val="D1C4A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Mestrado MPA</a:t>
            </a:r>
          </a:p>
          <a:p>
            <a:pPr algn="l"/>
            <a:r>
              <a:rPr lang="pt-PT" sz="1600" i="1" dirty="0">
                <a:solidFill>
                  <a:srgbClr val="D1C4A4"/>
                </a:solidFill>
                <a:latin typeface="Georgia" panose="02040502050405020303" pitchFamily="18" charset="0"/>
                <a:ea typeface="Verdana" panose="020B0604030504040204" pitchFamily="34" charset="0"/>
              </a:rPr>
              <a:t>Susana Paulino</a:t>
            </a:r>
          </a:p>
        </p:txBody>
      </p:sp>
    </p:spTree>
    <p:extLst>
      <p:ext uri="{BB962C8B-B14F-4D97-AF65-F5344CB8AC3E}">
        <p14:creationId xmlns:p14="http://schemas.microsoft.com/office/powerpoint/2010/main" val="1431286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9C76D7-9963-0574-B745-CAB87F8A8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8D9CCB98-8F76-F901-FF18-694226FB8265}"/>
              </a:ext>
            </a:extLst>
          </p:cNvPr>
          <p:cNvSpPr txBox="1"/>
          <p:nvPr/>
        </p:nvSpPr>
        <p:spPr>
          <a:xfrm>
            <a:off x="665747" y="764660"/>
            <a:ext cx="8406063" cy="4662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dirty="0"/>
              <a:t>MPA – 2º Semestre 2025/2026</a:t>
            </a:r>
          </a:p>
          <a:p>
            <a:endParaRPr lang="pt-PT" dirty="0"/>
          </a:p>
          <a:p>
            <a:r>
              <a:rPr lang="pt-PT" dirty="0"/>
              <a:t>Instituições e Políticas de Regulação</a:t>
            </a:r>
          </a:p>
          <a:p>
            <a:endParaRPr lang="pt-PT" dirty="0"/>
          </a:p>
          <a:p>
            <a:r>
              <a:rPr lang="pt-PT" dirty="0"/>
              <a:t>Avaliação – Etapas</a:t>
            </a:r>
          </a:p>
          <a:p>
            <a:endParaRPr lang="pt-PT" dirty="0"/>
          </a:p>
          <a:p>
            <a:r>
              <a:rPr lang="pt-PT" dirty="0"/>
              <a:t>Até 5 de abril de 2026</a:t>
            </a:r>
          </a:p>
          <a:p>
            <a:endParaRPr lang="pt-PT" dirty="0"/>
          </a:p>
          <a:p>
            <a:pPr>
              <a:lnSpc>
                <a:spcPct val="150000"/>
              </a:lnSpc>
            </a:pPr>
            <a:r>
              <a:rPr lang="pt-PT" dirty="0"/>
              <a:t>• Título provisório</a:t>
            </a:r>
          </a:p>
          <a:p>
            <a:pPr>
              <a:lnSpc>
                <a:spcPct val="150000"/>
              </a:lnSpc>
            </a:pPr>
            <a:r>
              <a:rPr lang="pt-PT" dirty="0"/>
              <a:t>• Descrição do que se pretende estudar</a:t>
            </a:r>
          </a:p>
          <a:p>
            <a:pPr>
              <a:lnSpc>
                <a:spcPct val="150000"/>
              </a:lnSpc>
            </a:pPr>
            <a:r>
              <a:rPr lang="pt-PT" dirty="0"/>
              <a:t>• Objetivos do estudo</a:t>
            </a:r>
          </a:p>
          <a:p>
            <a:pPr>
              <a:lnSpc>
                <a:spcPct val="150000"/>
              </a:lnSpc>
            </a:pPr>
            <a:r>
              <a:rPr lang="pt-PT" dirty="0"/>
              <a:t>• Metodologia a adotar</a:t>
            </a:r>
          </a:p>
          <a:p>
            <a:pPr>
              <a:lnSpc>
                <a:spcPct val="150000"/>
              </a:lnSpc>
            </a:pPr>
            <a:r>
              <a:rPr lang="pt-PT" dirty="0"/>
              <a:t>• Enquadramento do estudo com os conceitos da UC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401206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B3CD88-1E43-89D5-8267-408CCBA5E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A58C249-5875-9609-8873-B92553FB96CA}"/>
              </a:ext>
            </a:extLst>
          </p:cNvPr>
          <p:cNvSpPr txBox="1"/>
          <p:nvPr/>
        </p:nvSpPr>
        <p:spPr>
          <a:xfrm>
            <a:off x="312821" y="732070"/>
            <a:ext cx="8382000" cy="50353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Trabalho – entrega até 28/5/2026, às 23:59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Estrutura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Índice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Resumo/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Abstract</a:t>
            </a: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Introdução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Descrição/objetivos do estudo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Enquadramento do estudo nos conceitos da UC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Metodologia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•Desenvolvimento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•Análise de resultados / Análise crítica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Conclusão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Referências</a:t>
            </a:r>
          </a:p>
        </p:txBody>
      </p:sp>
    </p:spTree>
    <p:extLst>
      <p:ext uri="{BB962C8B-B14F-4D97-AF65-F5344CB8AC3E}">
        <p14:creationId xmlns:p14="http://schemas.microsoft.com/office/powerpoint/2010/main" val="1569629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8FF17A-6171-013D-6C1B-5FBCA8997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9CD7DD4D-3CEC-B5B3-6AB2-C9886663B6CC}"/>
              </a:ext>
            </a:extLst>
          </p:cNvPr>
          <p:cNvSpPr txBox="1"/>
          <p:nvPr/>
        </p:nvSpPr>
        <p:spPr>
          <a:xfrm>
            <a:off x="497305" y="485053"/>
            <a:ext cx="7964906" cy="5866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Apresentação – resumo em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ppt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do trabalho a apresentar em sala no dia da avaliação – 3/6/2026 avaliação online pela plataforma teams</a:t>
            </a:r>
          </a:p>
          <a:p>
            <a:pPr>
              <a:defRPr/>
            </a:pPr>
            <a:r>
              <a:rPr lang="pt-PT" dirty="0">
                <a:solidFill>
                  <a:prstClr val="black"/>
                </a:solidFill>
              </a:rPr>
              <a:t>Os slides devem obedecer à estrutura enviada pela docente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Avaliação - apresentação 5 minutos+5 minutos de questões feitas pela docente, com tolerância total de 5 minutos.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Critérios de avaliação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Relevância do tema no âmbito da UC (2)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Estruturação e organização do trabalho (4)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Pesquisa efetuada (3)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Análise critica (3)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Estruturação e rigor na construção frásica e referências bibliográficas (2)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Organização da apresentação (2)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Clareza na exposição (2)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Gestão do tempo de exposição (2)</a:t>
            </a:r>
          </a:p>
        </p:txBody>
      </p:sp>
    </p:spTree>
    <p:extLst>
      <p:ext uri="{BB962C8B-B14F-4D97-AF65-F5344CB8AC3E}">
        <p14:creationId xmlns:p14="http://schemas.microsoft.com/office/powerpoint/2010/main" val="2165767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0BF288-01B4-00D4-CF00-DA9180C75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DF660F68-A5C2-4BD1-F229-D97F07AE6EE2}"/>
              </a:ext>
            </a:extLst>
          </p:cNvPr>
          <p:cNvSpPr txBox="1"/>
          <p:nvPr/>
        </p:nvSpPr>
        <p:spPr>
          <a:xfrm>
            <a:off x="497305" y="485053"/>
            <a:ext cx="7964906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Estrutura da apresentação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Slide 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>
                <a:solidFill>
                  <a:prstClr val="black"/>
                </a:solidFill>
                <a:latin typeface="Calibri" panose="020F0502020204030204"/>
              </a:rPr>
              <a:t>Apresentação do tema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Objetivos do estudo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>
                <a:solidFill>
                  <a:prstClr val="black"/>
                </a:solidFill>
                <a:latin typeface="Calibri" panose="020F0502020204030204"/>
              </a:rPr>
              <a:t>Metodologia</a:t>
            </a: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Slide 2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>
                <a:solidFill>
                  <a:prstClr val="black"/>
                </a:solidFill>
                <a:latin typeface="Calibri" panose="020F0502020204030204"/>
              </a:rPr>
              <a:t>Enquadramento do estudo nos conceitos da UC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>
                <a:solidFill>
                  <a:prstClr val="black"/>
                </a:solidFill>
                <a:latin typeface="Calibri" panose="020F0502020204030204"/>
              </a:rPr>
              <a:t>Slide 3 e 4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Desenvolvimento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Slide 5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>
                <a:solidFill>
                  <a:prstClr val="black"/>
                </a:solidFill>
                <a:latin typeface="Calibri" panose="020F0502020204030204"/>
              </a:rPr>
              <a:t>Análise crítica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Conclusão ou conclusões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100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72821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1151</TotalTime>
  <Words>255</Words>
  <Application>Microsoft Office PowerPoint</Application>
  <PresentationFormat>Apresentação no Ecrã (4:3)</PresentationFormat>
  <Paragraphs>62</Paragraphs>
  <Slides>6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ISCSP - ULisboa</dc:creator>
  <cp:lastModifiedBy>Susana Soares Paulino</cp:lastModifiedBy>
  <cp:revision>38</cp:revision>
  <dcterms:created xsi:type="dcterms:W3CDTF">2023-01-18T11:25:04Z</dcterms:created>
  <dcterms:modified xsi:type="dcterms:W3CDTF">2026-04-18T08:35:27Z</dcterms:modified>
</cp:coreProperties>
</file>